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62" r:id="rId3"/>
    <p:sldId id="258" r:id="rId4"/>
    <p:sldId id="260" r:id="rId5"/>
    <p:sldId id="311" r:id="rId6"/>
    <p:sldId id="284" r:id="rId7"/>
    <p:sldId id="309" r:id="rId8"/>
    <p:sldId id="313" r:id="rId9"/>
    <p:sldId id="310" r:id="rId10"/>
    <p:sldId id="314" r:id="rId11"/>
    <p:sldId id="266" r:id="rId1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SemiBold" panose="000007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C3B"/>
    <a:srgbClr val="CC5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D6DE7-3DB1-4D0C-82DF-4141ABF6F813}" v="1308" dt="2022-05-26T15:58:17.605"/>
    <p1510:client id="{D36C32FE-0F40-4086-B538-60366B6DFEBF}" v="194" dt="2022-05-26T13:47:13.970"/>
  </p1510:revLst>
</p1510:revInfo>
</file>

<file path=ppt/tableStyles.xml><?xml version="1.0" encoding="utf-8"?>
<a:tblStyleLst xmlns:a="http://schemas.openxmlformats.org/drawingml/2006/main" def="{57068BEC-AA64-4403-A830-094F1BED6B91}">
  <a:tblStyle styleId="{57068BEC-AA64-4403-A830-094F1BED6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9" autoAdjust="0"/>
    <p:restoredTop sz="94660"/>
  </p:normalViewPr>
  <p:slideViewPr>
    <p:cSldViewPr snapToGrid="0">
      <p:cViewPr varScale="1">
        <p:scale>
          <a:sx n="90" d="100"/>
          <a:sy n="90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12:2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0 24575,'-614'0'-1365,"583"0"-5461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12:38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 24575,'-9'0'0,"0"1"0,0 0 0,0 1 0,0-1 0,0 2 0,0 0 0,0 0 0,-13 7 0,-62 42 0,45-25 0,37-26 0,-1 0 0,1 1 0,-1-1 0,1 1 0,-1 0 0,1 0 0,0 0 0,0 0 0,0 0 0,0 0 0,1 0 0,-1 1 0,1-1 0,-1 1 0,1-1 0,0 1 0,0-1 0,0 1 0,0 0 0,0 0 0,0 0 0,1-1 0,0 1 0,-1 0 0,1 0 0,0 0 0,0 0 0,1 0 0,-1 0 0,1-1 0,-1 1 0,1 0 0,0 0 0,0-1 0,0 1 0,0 0 0,1-1 0,-1 1 0,1-1 0,3 5 0,8 9 0,1-1 0,0 0 0,1-1 0,30 22 0,-19-15 0,99 98-1365,-105-103-5461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12:49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0 24575,'-614'0'-1365,"583"0"-5461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12:49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 24575,'-9'0'0,"0"1"0,0 0 0,0 1 0,0-1 0,0 2 0,0 0 0,0 0 0,-13 7 0,-62 42 0,45-25 0,37-26 0,-1 0 0,1 1 0,-1-1 0,1 1 0,-1 0 0,1 0 0,0 0 0,0 0 0,0 0 0,0 0 0,1 0 0,-1 1 0,1-1 0,-1 1 0,1-1 0,0 1 0,0-1 0,0 1 0,0 0 0,0 0 0,0 0 0,1-1 0,0 1 0,-1 0 0,1 0 0,0 0 0,0 0 0,1 0 0,-1 0 0,1-1 0,-1 1 0,1 0 0,0 0 0,0-1 0,0 1 0,0 0 0,1-1 0,-1 1 0,1-1 0,3 5 0,8 9 0,1-1 0,0 0 0,1-1 0,30 22 0,-19-15 0,99 98-1365,-105-103-5461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12:56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645 0 24575,'-614'0'-1365,"583"0"-5461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6T14:12:56.0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 24575,'-9'0'0,"0"1"0,0 0 0,0 1 0,0-1 0,0 2 0,0 0 0,0 0 0,-13 7 0,-62 42 0,45-25 0,37-26 0,-1 0 0,1 1 0,-1-1 0,1 1 0,-1 0 0,1 0 0,0 0 0,0 0 0,0 0 0,0 0 0,1 0 0,-1 1 0,1-1 0,-1 1 0,1-1 0,0 1 0,0-1 0,0 1 0,0 0 0,0 0 0,0 0 0,1-1 0,0 1 0,-1 0 0,1 0 0,0 0 0,0 0 0,1 0 0,-1 0 0,1-1 0,-1 1 0,1 0 0,0 0 0,0-1 0,0 1 0,0 0 0,1-1 0,-1 1 0,1-1 0,3 5 0,8 9 0,1-1 0,0 0 0,1-1 0,30 22 0,-19-15 0,99 98-1365,-105-103-5461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9685e331d_0_17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9685e331d_0_17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20c5da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20c5da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19685e331d_0_17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19685e331d_0_17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26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0c5dacb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0c5dacb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62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20c5dacb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20c5dacb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-908231">
            <a:off x="-659279" y="-1163274"/>
            <a:ext cx="3029514" cy="3029514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3075" y="2179717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075" y="3326963"/>
            <a:ext cx="46164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3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3"/>
          <p:cNvSpPr/>
          <p:nvPr/>
        </p:nvSpPr>
        <p:spPr>
          <a:xfrm rot="-8701193">
            <a:off x="6244336" y="-1138937"/>
            <a:ext cx="4261178" cy="4261178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6777793">
            <a:off x="-500388" y="3908257"/>
            <a:ext cx="1936996" cy="1936996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 rot="2324845" flipH="1">
            <a:off x="4768463" y="-1343820"/>
            <a:ext cx="5393295" cy="5393061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88100" y="1019456"/>
            <a:ext cx="6367800" cy="25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67" name="Google Shape;67;p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13075" y="3924612"/>
            <a:ext cx="7717800" cy="45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ubTitle" idx="2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0"/>
          <p:cNvSpPr/>
          <p:nvPr/>
        </p:nvSpPr>
        <p:spPr>
          <a:xfrm rot="-7139419" flipH="1">
            <a:off x="7295467" y="-947033"/>
            <a:ext cx="3271973" cy="3271973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0"/>
          <p:cNvSpPr/>
          <p:nvPr/>
        </p:nvSpPr>
        <p:spPr>
          <a:xfrm rot="-1720358">
            <a:off x="-795996" y="-869105"/>
            <a:ext cx="3728393" cy="3728393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43864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"/>
          </p:nvPr>
        </p:nvSpPr>
        <p:spPr>
          <a:xfrm>
            <a:off x="743864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2" hasCustomPrompt="1"/>
          </p:nvPr>
        </p:nvSpPr>
        <p:spPr>
          <a:xfrm>
            <a:off x="1312814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3"/>
          </p:nvPr>
        </p:nvSpPr>
        <p:spPr>
          <a:xfrm>
            <a:off x="2693535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4"/>
          </p:nvPr>
        </p:nvSpPr>
        <p:spPr>
          <a:xfrm>
            <a:off x="2693535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5" hasCustomPrompt="1"/>
          </p:nvPr>
        </p:nvSpPr>
        <p:spPr>
          <a:xfrm>
            <a:off x="3262485" y="2236761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6"/>
          </p:nvPr>
        </p:nvSpPr>
        <p:spPr>
          <a:xfrm>
            <a:off x="4643207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7"/>
          </p:nvPr>
        </p:nvSpPr>
        <p:spPr>
          <a:xfrm>
            <a:off x="4643207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8" hasCustomPrompt="1"/>
          </p:nvPr>
        </p:nvSpPr>
        <p:spPr>
          <a:xfrm>
            <a:off x="5212157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9"/>
          </p:nvPr>
        </p:nvSpPr>
        <p:spPr>
          <a:xfrm>
            <a:off x="6592879" y="3002206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3"/>
          </p:nvPr>
        </p:nvSpPr>
        <p:spPr>
          <a:xfrm>
            <a:off x="6592879" y="3608820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14" hasCustomPrompt="1"/>
          </p:nvPr>
        </p:nvSpPr>
        <p:spPr>
          <a:xfrm>
            <a:off x="7161829" y="2236611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6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7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1" name="Google Shape;111;p13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3"/>
          <p:cNvSpPr/>
          <p:nvPr/>
        </p:nvSpPr>
        <p:spPr>
          <a:xfrm rot="-5400000" flipH="1">
            <a:off x="8505743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 rot="5400000">
            <a:off x="-1490132" y="2254808"/>
            <a:ext cx="2203200" cy="2203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 rot="-8880129">
            <a:off x="7060004" y="-912422"/>
            <a:ext cx="3144441" cy="3144441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cxnSp>
        <p:nvCxnSpPr>
          <p:cNvPr id="156" name="Google Shape;156;p18"/>
          <p:cNvCxnSpPr/>
          <p:nvPr/>
        </p:nvCxnSpPr>
        <p:spPr>
          <a:xfrm>
            <a:off x="711850" y="4610125"/>
            <a:ext cx="7720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3"/>
          </p:nvPr>
        </p:nvSpPr>
        <p:spPr>
          <a:xfrm>
            <a:off x="8071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8071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5"/>
          </p:nvPr>
        </p:nvSpPr>
        <p:spPr>
          <a:xfrm>
            <a:off x="34939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34939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61807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8"/>
          </p:nvPr>
        </p:nvSpPr>
        <p:spPr>
          <a:xfrm>
            <a:off x="61807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 rot="-6962841">
            <a:off x="-1235620" y="3067256"/>
            <a:ext cx="3073690" cy="3073690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CC527A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  <a:defRPr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075" y="1279575"/>
            <a:ext cx="77178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8" r:id="rId6"/>
    <p:sldLayoutId id="2147483659" r:id="rId7"/>
    <p:sldLayoutId id="2147483664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6.xm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2201866" y="3105299"/>
            <a:ext cx="4743900" cy="489300"/>
          </a:xfrm>
          <a:prstGeom prst="roundRect">
            <a:avLst>
              <a:gd name="adj" fmla="val 50000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ctrTitle"/>
          </p:nvPr>
        </p:nvSpPr>
        <p:spPr>
          <a:xfrm>
            <a:off x="1337999" y="1010498"/>
            <a:ext cx="6468000" cy="18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500" dirty="0">
                <a:solidFill>
                  <a:schemeClr val="lt1"/>
                </a:solidFill>
              </a:rPr>
              <a:t>EESTEC challenge 2022</a:t>
            </a:r>
            <a:endParaRPr sz="4500" dirty="0">
              <a:solidFill>
                <a:schemeClr val="lt1"/>
              </a:solidFill>
            </a:endParaRPr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1"/>
          </p:nvPr>
        </p:nvSpPr>
        <p:spPr>
          <a:xfrm>
            <a:off x="2464116" y="3184649"/>
            <a:ext cx="4213200" cy="3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Team: </a:t>
            </a:r>
            <a:r>
              <a:rPr lang="it-IT" b="1"/>
              <a:t>DEEP</a:t>
            </a:r>
            <a:r>
              <a:rPr lang="it-IT" b="1" dirty="0"/>
              <a:t> ENOUGH</a:t>
            </a:r>
            <a:endParaRPr lang="it-IT" b="1"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2"/>
          </p:nvPr>
        </p:nvSpPr>
        <p:spPr>
          <a:xfrm>
            <a:off x="3253563" y="4623854"/>
            <a:ext cx="2679404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EESTEC Challenge2022 | DeepEnough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3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ED955A3-C045-B9A3-FE67-5C84D9C3E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E08EE582-6DA1-F502-BD22-40E4AB290AA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34190" y="4641405"/>
            <a:ext cx="2675570" cy="3075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  <a:p>
            <a:endParaRPr lang="en-GB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CF70D01-122D-44DB-5173-C1553362AEE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it-IT" dirty="0"/>
              <a:t>2022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93F120-091D-5C0B-1217-25FA5F20D112}"/>
              </a:ext>
            </a:extLst>
          </p:cNvPr>
          <p:cNvSpPr txBox="1"/>
          <p:nvPr/>
        </p:nvSpPr>
        <p:spPr>
          <a:xfrm>
            <a:off x="352539" y="357047"/>
            <a:ext cx="80783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rgbClr val="FFFFFF"/>
                </a:solidFill>
                <a:latin typeface="Poppins SemiBold"/>
                <a:cs typeface="Poppins SemiBold"/>
                <a:sym typeface="Poppins SemiBold"/>
              </a:rPr>
              <a:t>Model testing on the previous environments</a:t>
            </a:r>
            <a:endParaRPr lang="en-GB" sz="1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4517CB-FE74-CA64-1364-E4D4CEF8EBCC}"/>
              </a:ext>
            </a:extLst>
          </p:cNvPr>
          <p:cNvSpPr txBox="1"/>
          <p:nvPr/>
        </p:nvSpPr>
        <p:spPr>
          <a:xfrm>
            <a:off x="2941504" y="16304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99E47B28-BF86-1C8D-B247-C4A77B94CD3B}"/>
              </a:ext>
            </a:extLst>
          </p:cNvPr>
          <p:cNvGrpSpPr/>
          <p:nvPr/>
        </p:nvGrpSpPr>
        <p:grpSpPr>
          <a:xfrm>
            <a:off x="3873629" y="1104814"/>
            <a:ext cx="3459296" cy="3129506"/>
            <a:chOff x="2864386" y="1222157"/>
            <a:chExt cx="3045374" cy="2721707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F87747D9-9B32-69B0-15B0-75EE3A667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4386" y="1222157"/>
              <a:ext cx="3045374" cy="272170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A162460-3EBC-C591-89E6-238381D2C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285" y="1401609"/>
              <a:ext cx="2718597" cy="2340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71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1388100" y="1019456"/>
            <a:ext cx="6367800" cy="25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449" name="Google Shape;449;p45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subTitle" idx="1"/>
          </p:nvPr>
        </p:nvSpPr>
        <p:spPr>
          <a:xfrm>
            <a:off x="3275537" y="4623854"/>
            <a:ext cx="2696835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3"/>
          </p:nvPr>
        </p:nvSpPr>
        <p:spPr>
          <a:xfrm>
            <a:off x="8071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Engineering Student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ubTitle" idx="4"/>
          </p:nvPr>
        </p:nvSpPr>
        <p:spPr>
          <a:xfrm>
            <a:off x="8071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Juan Calderon</a:t>
            </a:r>
            <a:endParaRPr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5"/>
          </p:nvPr>
        </p:nvSpPr>
        <p:spPr>
          <a:xfrm>
            <a:off x="34939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Biomedical Engineering Student</a:t>
            </a:r>
            <a:endParaRPr/>
          </a:p>
        </p:txBody>
      </p:sp>
      <p:sp>
        <p:nvSpPr>
          <p:cNvPr id="384" name="Google Shape;384;p41"/>
          <p:cNvSpPr txBox="1">
            <a:spLocks noGrp="1"/>
          </p:cNvSpPr>
          <p:nvPr>
            <p:ph type="subTitle" idx="6"/>
          </p:nvPr>
        </p:nvSpPr>
        <p:spPr>
          <a:xfrm>
            <a:off x="34939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Irene Rigato</a:t>
            </a:r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subTitle" idx="7"/>
          </p:nvPr>
        </p:nvSpPr>
        <p:spPr>
          <a:xfrm>
            <a:off x="6180725" y="3825398"/>
            <a:ext cx="2145600" cy="5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Computer Science Engineering </a:t>
            </a:r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386" name="Google Shape;386;p41"/>
          <p:cNvSpPr txBox="1">
            <a:spLocks noGrp="1"/>
          </p:cNvSpPr>
          <p:nvPr>
            <p:ph type="subTitle" idx="8"/>
          </p:nvPr>
        </p:nvSpPr>
        <p:spPr>
          <a:xfrm>
            <a:off x="6180731" y="3375748"/>
            <a:ext cx="2145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Robert Stefano Chinga</a:t>
            </a:r>
            <a:endParaRPr dirty="0"/>
          </a:p>
        </p:txBody>
      </p:sp>
      <p:pic>
        <p:nvPicPr>
          <p:cNvPr id="387" name="Google Shape;387;p41"/>
          <p:cNvPicPr preferRelativeResize="0"/>
          <p:nvPr/>
        </p:nvPicPr>
        <p:blipFill rotWithShape="1">
          <a:blip r:embed="rId3">
            <a:alphaModFix/>
          </a:blip>
          <a:srcRect l="327" r="337"/>
          <a:stretch/>
        </p:blipFill>
        <p:spPr>
          <a:xfrm>
            <a:off x="1081636" y="1586700"/>
            <a:ext cx="1596600" cy="15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8" name="Google Shape;388;p41"/>
          <p:cNvPicPr preferRelativeResize="0"/>
          <p:nvPr/>
        </p:nvPicPr>
        <p:blipFill rotWithShape="1">
          <a:blip r:embed="rId4">
            <a:alphaModFix/>
          </a:blip>
          <a:srcRect l="8343" t="3335" r="4014" b="8434"/>
          <a:stretch/>
        </p:blipFill>
        <p:spPr>
          <a:xfrm>
            <a:off x="3547449" y="1586700"/>
            <a:ext cx="1596600" cy="15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p41"/>
          <p:cNvPicPr preferRelativeResize="0"/>
          <p:nvPr/>
        </p:nvPicPr>
        <p:blipFill rotWithShape="1">
          <a:blip r:embed="rId5">
            <a:alphaModFix/>
          </a:blip>
          <a:srcRect l="327" r="337"/>
          <a:stretch/>
        </p:blipFill>
        <p:spPr>
          <a:xfrm>
            <a:off x="6455225" y="1586700"/>
            <a:ext cx="1596600" cy="15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p41"/>
          <p:cNvSpPr/>
          <p:nvPr/>
        </p:nvSpPr>
        <p:spPr>
          <a:xfrm rot="-3253444">
            <a:off x="777114" y="1497536"/>
            <a:ext cx="1492772" cy="1492772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1"/>
          <p:cNvSpPr/>
          <p:nvPr/>
        </p:nvSpPr>
        <p:spPr>
          <a:xfrm rot="-6821403" flipH="1">
            <a:off x="3877667" y="1302985"/>
            <a:ext cx="1492576" cy="1492576"/>
          </a:xfrm>
          <a:prstGeom prst="ellipse">
            <a:avLst/>
          </a:prstGeom>
          <a:gradFill>
            <a:gsLst>
              <a:gs pos="0">
                <a:srgbClr val="FFFFFF">
                  <a:alpha val="0"/>
                  <a:alpha val="20540"/>
                </a:srgbClr>
              </a:gs>
              <a:gs pos="100000">
                <a:srgbClr val="CC527A"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1"/>
          <p:cNvSpPr/>
          <p:nvPr/>
        </p:nvSpPr>
        <p:spPr>
          <a:xfrm rot="-8100000" flipH="1">
            <a:off x="6249622" y="1825253"/>
            <a:ext cx="1492985" cy="1492985"/>
          </a:xfrm>
          <a:prstGeom prst="ellipse">
            <a:avLst/>
          </a:prstGeom>
          <a:gradFill>
            <a:gsLst>
              <a:gs pos="0">
                <a:schemeClr val="accent2">
                  <a:alpha val="20540"/>
                </a:schemeClr>
              </a:gs>
              <a:gs pos="100000">
                <a:srgbClr val="737373">
                  <a:alpha val="0"/>
                  <a:alpha val="2054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2669441" y="1487727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4576903" y="1495027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774798" y="1487727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1261698" y="1861213"/>
            <a:ext cx="828000" cy="828000"/>
          </a:xfrm>
          <a:prstGeom prst="ellipse">
            <a:avLst/>
          </a:prstGeom>
          <a:solidFill>
            <a:srgbClr val="682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3156341" y="1861213"/>
            <a:ext cx="828000" cy="82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5063803" y="1868513"/>
            <a:ext cx="828000" cy="828000"/>
          </a:xfrm>
          <a:prstGeom prst="ellipse">
            <a:avLst/>
          </a:prstGeom>
          <a:solidFill>
            <a:srgbClr val="682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784785" y="3120588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sz="1700" dirty="0"/>
              <a:t>collection </a:t>
            </a:r>
            <a:br>
              <a:rPr lang="en" sz="1700" dirty="0"/>
            </a:br>
            <a:r>
              <a:rPr lang="en" sz="1700" dirty="0"/>
              <a:t>&amp; Preprocessing</a:t>
            </a:r>
            <a:endParaRPr sz="1700"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 idx="2"/>
          </p:nvPr>
        </p:nvSpPr>
        <p:spPr>
          <a:xfrm>
            <a:off x="1343748" y="2046463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title" idx="3"/>
          </p:nvPr>
        </p:nvSpPr>
        <p:spPr>
          <a:xfrm>
            <a:off x="2659454" y="3120588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/>
              <a:t>Model</a:t>
            </a:r>
            <a:endParaRPr sz="1700"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title" idx="5"/>
          </p:nvPr>
        </p:nvSpPr>
        <p:spPr>
          <a:xfrm>
            <a:off x="3238391" y="2046613"/>
            <a:ext cx="663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82C3B"/>
                </a:solidFill>
              </a:rPr>
              <a:t>02</a:t>
            </a:r>
            <a:endParaRPr lang="en">
              <a:solidFill>
                <a:srgbClr val="682C3B"/>
              </a:solidFill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6"/>
          </p:nvPr>
        </p:nvSpPr>
        <p:spPr>
          <a:xfrm>
            <a:off x="4578280" y="3127888"/>
            <a:ext cx="1801800" cy="5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Test and Predictions</a:t>
            </a:r>
            <a:endParaRPr sz="1700" dirty="0"/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8"/>
          </p:nvPr>
        </p:nvSpPr>
        <p:spPr>
          <a:xfrm>
            <a:off x="5145853" y="2053763"/>
            <a:ext cx="663900" cy="4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title" idx="15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16"/>
          </p:nvPr>
        </p:nvSpPr>
        <p:spPr>
          <a:xfrm>
            <a:off x="3180435" y="4623854"/>
            <a:ext cx="2777672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EESTEC </a:t>
            </a:r>
            <a:r>
              <a:rPr lang="en-GB"/>
              <a:t>Challenge2022</a:t>
            </a:r>
            <a:r>
              <a:rPr lang="en-GB" dirty="0"/>
              <a:t> | </a:t>
            </a:r>
            <a:r>
              <a:rPr lang="en-GB" dirty="0" err="1"/>
              <a:t>DeepEnough</a:t>
            </a:r>
            <a:endParaRPr lang="en-GB"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17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41" name="Google Shape;317;p37">
            <a:extLst>
              <a:ext uri="{FF2B5EF4-FFF2-40B4-BE49-F238E27FC236}">
                <a16:creationId xmlns:a16="http://schemas.microsoft.com/office/drawing/2014/main" id="{7F91D2EE-FADA-0025-EA43-72281CC70EEC}"/>
              </a:ext>
            </a:extLst>
          </p:cNvPr>
          <p:cNvSpPr/>
          <p:nvPr/>
        </p:nvSpPr>
        <p:spPr>
          <a:xfrm>
            <a:off x="6484365" y="1495027"/>
            <a:ext cx="1801800" cy="27459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22;p37">
            <a:extLst>
              <a:ext uri="{FF2B5EF4-FFF2-40B4-BE49-F238E27FC236}">
                <a16:creationId xmlns:a16="http://schemas.microsoft.com/office/drawing/2014/main" id="{FF3FC97C-6E68-3E1E-101F-109D0ED349A0}"/>
              </a:ext>
            </a:extLst>
          </p:cNvPr>
          <p:cNvSpPr/>
          <p:nvPr/>
        </p:nvSpPr>
        <p:spPr>
          <a:xfrm>
            <a:off x="6971265" y="1868513"/>
            <a:ext cx="828000" cy="828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28;p37">
            <a:extLst>
              <a:ext uri="{FF2B5EF4-FFF2-40B4-BE49-F238E27FC236}">
                <a16:creationId xmlns:a16="http://schemas.microsoft.com/office/drawing/2014/main" id="{56B4E446-A71D-7321-5588-F5A16DAD1257}"/>
              </a:ext>
            </a:extLst>
          </p:cNvPr>
          <p:cNvSpPr txBox="1">
            <a:spLocks/>
          </p:cNvSpPr>
          <p:nvPr/>
        </p:nvSpPr>
        <p:spPr>
          <a:xfrm>
            <a:off x="6474378" y="3127888"/>
            <a:ext cx="18018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it-IT" sz="1700" dirty="0"/>
              <a:t>Demo</a:t>
            </a:r>
          </a:p>
        </p:txBody>
      </p:sp>
      <p:sp>
        <p:nvSpPr>
          <p:cNvPr id="44" name="Google Shape;330;p37">
            <a:extLst>
              <a:ext uri="{FF2B5EF4-FFF2-40B4-BE49-F238E27FC236}">
                <a16:creationId xmlns:a16="http://schemas.microsoft.com/office/drawing/2014/main" id="{E80D1D90-D1DD-A294-3B53-07F8037387A3}"/>
              </a:ext>
            </a:extLst>
          </p:cNvPr>
          <p:cNvSpPr txBox="1">
            <a:spLocks/>
          </p:cNvSpPr>
          <p:nvPr/>
        </p:nvSpPr>
        <p:spPr>
          <a:xfrm>
            <a:off x="7053315" y="2053913"/>
            <a:ext cx="663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SemiBold"/>
              <a:buNone/>
              <a:defRPr sz="2500" b="0" i="0" u="none" strike="noStrike" cap="non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en" dirty="0">
                <a:solidFill>
                  <a:srgbClr val="682C3B"/>
                </a:solidFill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rgbClr val="682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84175" y="2485268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Data </a:t>
            </a:r>
            <a:r>
              <a:rPr lang="en" sz="4800" dirty="0"/>
              <a:t>collection </a:t>
            </a:r>
            <a:br>
              <a:rPr lang="en" sz="4800" dirty="0"/>
            </a:br>
            <a:r>
              <a:rPr lang="en" sz="4800" dirty="0"/>
              <a:t>&amp;  Preprocessing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239531" y="4623854"/>
            <a:ext cx="2664938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F87747D9-9B32-69B0-15B0-75EE3A66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162" y="1378663"/>
            <a:ext cx="3202851" cy="2048434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25A3661F-A180-1C5D-92D0-0EFDF93C4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3" y="92969"/>
            <a:ext cx="3202851" cy="2048434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B7DEA55C-B2BC-AF97-2E96-8ED13BED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2" y="2571750"/>
            <a:ext cx="3202851" cy="2048434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ED955A3-C045-B9A3-FE67-5C84D9C3E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E08EE582-6DA1-F502-BD22-40E4AB290AA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34190" y="4641405"/>
            <a:ext cx="2675570" cy="3075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  <a:p>
            <a:endParaRPr lang="en-GB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CF70D01-122D-44DB-5173-C1553362AEE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it-IT" dirty="0"/>
              <a:t>2022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93F120-091D-5C0B-1217-25FA5F20D112}"/>
              </a:ext>
            </a:extLst>
          </p:cNvPr>
          <p:cNvSpPr txBox="1"/>
          <p:nvPr/>
        </p:nvSpPr>
        <p:spPr>
          <a:xfrm>
            <a:off x="4137856" y="542579"/>
            <a:ext cx="2060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Poppins SemiBold"/>
                <a:cs typeface="Poppins SemiBold"/>
                <a:sym typeface="Poppins SemiBold"/>
              </a:rPr>
              <a:t>Environment 1</a:t>
            </a:r>
            <a:endParaRPr lang="en-GB" sz="105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8E18C88-B5D1-49C2-5C5A-AB48D55482E6}"/>
              </a:ext>
            </a:extLst>
          </p:cNvPr>
          <p:cNvSpPr txBox="1"/>
          <p:nvPr/>
        </p:nvSpPr>
        <p:spPr>
          <a:xfrm>
            <a:off x="6933874" y="2141403"/>
            <a:ext cx="2060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Poppins SemiBold"/>
                <a:cs typeface="Poppins SemiBold"/>
                <a:sym typeface="Poppins SemiBold"/>
              </a:rPr>
              <a:t>Environment 2</a:t>
            </a:r>
            <a:endParaRPr lang="en-GB" sz="105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F7EFB37-EC79-D132-9111-68F382DF8140}"/>
              </a:ext>
            </a:extLst>
          </p:cNvPr>
          <p:cNvSpPr txBox="1"/>
          <p:nvPr/>
        </p:nvSpPr>
        <p:spPr>
          <a:xfrm>
            <a:off x="4250379" y="3851290"/>
            <a:ext cx="21557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rgbClr val="FFFFFF"/>
                </a:solidFill>
                <a:latin typeface="Poppins SemiBold"/>
                <a:cs typeface="Poppins SemiBold"/>
                <a:sym typeface="Poppins SemiBold"/>
              </a:rPr>
              <a:t>Environment 3</a:t>
            </a:r>
            <a:endParaRPr lang="en-GB" sz="105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4014143-D4EA-6D38-6467-3FC69515E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89"/>
          <a:stretch/>
        </p:blipFill>
        <p:spPr>
          <a:xfrm>
            <a:off x="527934" y="194595"/>
            <a:ext cx="2884392" cy="177631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4A3C365-AB68-AD0E-0232-912F13B85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89"/>
          <a:stretch/>
        </p:blipFill>
        <p:spPr>
          <a:xfrm>
            <a:off x="3477016" y="1488056"/>
            <a:ext cx="2884392" cy="177631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D7684FE-F8E3-F9BC-1050-627E72A20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8" t="38531" r="7628" b="37984"/>
          <a:stretch/>
        </p:blipFill>
        <p:spPr>
          <a:xfrm>
            <a:off x="527934" y="2688274"/>
            <a:ext cx="2884392" cy="1776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43D53F8-713B-7A0B-215A-476BD6797D3C}"/>
                  </a:ext>
                </a:extLst>
              </p14:cNvPr>
              <p14:cNvContentPartPr/>
              <p14:nvPr/>
            </p14:nvContentPartPr>
            <p14:xfrm>
              <a:off x="3866725" y="712097"/>
              <a:ext cx="232560" cy="36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43D53F8-713B-7A0B-215A-476BD6797D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7725" y="703097"/>
                <a:ext cx="250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8668DF48-D36B-9822-3324-9CF0B45C40EA}"/>
                  </a:ext>
                </a:extLst>
              </p14:cNvPr>
              <p14:cNvContentPartPr/>
              <p14:nvPr/>
            </p14:nvContentPartPr>
            <p14:xfrm>
              <a:off x="3751525" y="626777"/>
              <a:ext cx="104400" cy="165600"/>
            </p14:xfrm>
          </p:contentPart>
        </mc:Choice>
        <mc:Fallback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8668DF48-D36B-9822-3324-9CF0B45C40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2525" y="618137"/>
                <a:ext cx="1220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F813820A-5EBB-3742-6D68-A964D5E9575D}"/>
                  </a:ext>
                </a:extLst>
              </p14:cNvPr>
              <p14:cNvContentPartPr/>
              <p14:nvPr/>
            </p14:nvContentPartPr>
            <p14:xfrm>
              <a:off x="3946278" y="4054264"/>
              <a:ext cx="232560" cy="36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F813820A-5EBB-3742-6D68-A964D5E95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7278" y="4045264"/>
                <a:ext cx="250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0CDDA71-966C-89C5-3239-20AD07361525}"/>
                  </a:ext>
                </a:extLst>
              </p14:cNvPr>
              <p14:cNvContentPartPr/>
              <p14:nvPr/>
            </p14:nvContentPartPr>
            <p14:xfrm>
              <a:off x="3831078" y="3968944"/>
              <a:ext cx="104400" cy="165600"/>
            </p14:xfrm>
          </p:contentPart>
        </mc:Choice>
        <mc:Fallback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0CDDA71-966C-89C5-3239-20AD073615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2078" y="3960304"/>
                <a:ext cx="12204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uppo 28">
            <a:extLst>
              <a:ext uri="{FF2B5EF4-FFF2-40B4-BE49-F238E27FC236}">
                <a16:creationId xmlns:a16="http://schemas.microsoft.com/office/drawing/2014/main" id="{0A04A9CA-B325-A8CC-71D7-6A08DA925764}"/>
              </a:ext>
            </a:extLst>
          </p:cNvPr>
          <p:cNvGrpSpPr/>
          <p:nvPr/>
        </p:nvGrpSpPr>
        <p:grpSpPr>
          <a:xfrm>
            <a:off x="6607389" y="2258658"/>
            <a:ext cx="347760" cy="165600"/>
            <a:chOff x="4519800" y="1449550"/>
            <a:chExt cx="347760" cy="16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5963FB03-0AE5-E8A3-D0D3-D6AAE5ED00B1}"/>
                    </a:ext>
                  </a:extLst>
                </p14:cNvPr>
                <p14:cNvContentPartPr/>
                <p14:nvPr/>
              </p14:nvContentPartPr>
              <p14:xfrm>
                <a:off x="4635000" y="1534870"/>
                <a:ext cx="232560" cy="36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5963FB03-0AE5-E8A3-D0D3-D6AAE5ED00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26000" y="1525870"/>
                  <a:ext cx="25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71E26374-E6BF-57D1-E5CB-92A9F282E26A}"/>
                    </a:ext>
                  </a:extLst>
                </p14:cNvPr>
                <p14:cNvContentPartPr/>
                <p14:nvPr/>
              </p14:nvContentPartPr>
              <p14:xfrm>
                <a:off x="4519800" y="1449550"/>
                <a:ext cx="104400" cy="165600"/>
              </p14:xfrm>
            </p:contentPart>
          </mc:Choice>
          <mc:Fallback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71E26374-E6BF-57D1-E5CB-92A9F282E2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10800" y="1440910"/>
                  <a:ext cx="122040" cy="18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24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3"/>
          <p:cNvSpPr/>
          <p:nvPr/>
        </p:nvSpPr>
        <p:spPr>
          <a:xfrm>
            <a:off x="713100" y="1369941"/>
            <a:ext cx="7717800" cy="3003000"/>
          </a:xfrm>
          <a:prstGeom prst="roundRect">
            <a:avLst>
              <a:gd name="adj" fmla="val 16667"/>
            </a:avLst>
          </a:prstGeom>
          <a:solidFill>
            <a:srgbClr val="FFFFFF">
              <a:alpha val="20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63"/>
          <p:cNvSpPr txBox="1">
            <a:spLocks noGrp="1"/>
          </p:cNvSpPr>
          <p:nvPr>
            <p:ph type="title"/>
          </p:nvPr>
        </p:nvSpPr>
        <p:spPr>
          <a:xfrm>
            <a:off x="713075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/>
              <a:t>Preprocessing</a:t>
            </a:r>
            <a:endParaRPr dirty="0"/>
          </a:p>
        </p:txBody>
      </p:sp>
      <p:sp>
        <p:nvSpPr>
          <p:cNvPr id="902" name="Google Shape;902;p63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03" name="Google Shape;903;p63"/>
          <p:cNvSpPr txBox="1">
            <a:spLocks noGrp="1"/>
          </p:cNvSpPr>
          <p:nvPr>
            <p:ph type="subTitle" idx="1"/>
          </p:nvPr>
        </p:nvSpPr>
        <p:spPr>
          <a:xfrm>
            <a:off x="3331775" y="4623854"/>
            <a:ext cx="24804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vision | Pitch deck</a:t>
            </a:r>
            <a:endParaRPr/>
          </a:p>
        </p:txBody>
      </p:sp>
      <p:sp>
        <p:nvSpPr>
          <p:cNvPr id="904" name="Google Shape;904;p63"/>
          <p:cNvSpPr txBox="1">
            <a:spLocks noGrp="1"/>
          </p:cNvSpPr>
          <p:nvPr>
            <p:ph type="subTitle" idx="2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64D7778-2528-8D1A-B108-52462D403371}"/>
              </a:ext>
            </a:extLst>
          </p:cNvPr>
          <p:cNvGrpSpPr/>
          <p:nvPr/>
        </p:nvGrpSpPr>
        <p:grpSpPr>
          <a:xfrm>
            <a:off x="1679390" y="1601764"/>
            <a:ext cx="5785171" cy="2516106"/>
            <a:chOff x="795194" y="1690720"/>
            <a:chExt cx="5785171" cy="2516106"/>
          </a:xfrm>
        </p:grpSpPr>
        <p:cxnSp>
          <p:nvCxnSpPr>
            <p:cNvPr id="905" name="Google Shape;905;p63"/>
            <p:cNvCxnSpPr>
              <a:stCxn id="906" idx="6"/>
              <a:endCxn id="907" idx="2"/>
            </p:cNvCxnSpPr>
            <p:nvPr/>
          </p:nvCxnSpPr>
          <p:spPr>
            <a:xfrm>
              <a:off x="2235699" y="2646033"/>
              <a:ext cx="968700" cy="459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8" name="Google Shape;908;p63"/>
            <p:cNvSpPr txBox="1"/>
            <p:nvPr/>
          </p:nvSpPr>
          <p:spPr>
            <a:xfrm>
              <a:off x="795194" y="3178396"/>
              <a:ext cx="19923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Raw Data</a:t>
              </a:r>
              <a:endParaRPr sz="18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910" name="Google Shape;910;p63"/>
            <p:cNvSpPr txBox="1"/>
            <p:nvPr/>
          </p:nvSpPr>
          <p:spPr>
            <a:xfrm>
              <a:off x="4504780" y="3285663"/>
              <a:ext cx="2075585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Transformation into image</a:t>
              </a:r>
              <a:endParaRPr sz="18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911" name="Google Shape;911;p63"/>
            <p:cNvSpPr txBox="1"/>
            <p:nvPr/>
          </p:nvSpPr>
          <p:spPr>
            <a:xfrm>
              <a:off x="4504780" y="3683026"/>
              <a:ext cx="19923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To </a:t>
              </a:r>
              <a:r>
                <a:rPr lang="it-IT" sz="1100" dirty="0" err="1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obtain</a:t>
              </a:r>
              <a:r>
                <a:rPr lang="it-IT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it-IT" sz="1100" dirty="0" err="1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better</a:t>
              </a:r>
              <a:r>
                <a:rPr lang="it-IT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it-IT" sz="1100" dirty="0" err="1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CNN’s</a:t>
              </a:r>
              <a:r>
                <a:rPr lang="it-IT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 model performances</a:t>
              </a:r>
              <a:endParaRPr sz="11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12" name="Google Shape;912;p63"/>
            <p:cNvSpPr txBox="1"/>
            <p:nvPr/>
          </p:nvSpPr>
          <p:spPr>
            <a:xfrm>
              <a:off x="2649986" y="2234636"/>
              <a:ext cx="19923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Preprocessing</a:t>
              </a:r>
              <a:endParaRPr sz="1800" dirty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913" name="Google Shape;913;p63"/>
            <p:cNvSpPr txBox="1"/>
            <p:nvPr/>
          </p:nvSpPr>
          <p:spPr>
            <a:xfrm>
              <a:off x="2207128" y="1690720"/>
              <a:ext cx="2840605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Preprocessing_rangeDopplerData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en-GB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" sz="1100" dirty="0">
                  <a:solidFill>
                    <a:schemeClr val="accent6">
                      <a:lumMod val="75000"/>
                    </a:schemeClr>
                  </a:solidFill>
                  <a:latin typeface="Poppins"/>
                  <a:ea typeface="Poppins"/>
                  <a:cs typeface="Poppins"/>
                  <a:sym typeface="Poppins"/>
                </a:rPr>
                <a:t>lready balanced dataset</a:t>
              </a:r>
              <a:endParaRPr sz="1100" dirty="0">
                <a:solidFill>
                  <a:schemeClr val="accent6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06" name="Google Shape;906;p63"/>
            <p:cNvSpPr/>
            <p:nvPr/>
          </p:nvSpPr>
          <p:spPr>
            <a:xfrm>
              <a:off x="1350999" y="2203533"/>
              <a:ext cx="884700" cy="88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5058580" y="2203533"/>
              <a:ext cx="884700" cy="88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3204370" y="2663176"/>
              <a:ext cx="884700" cy="885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8" name="Google Shape;918;p63"/>
            <p:cNvCxnSpPr>
              <a:stCxn id="907" idx="6"/>
              <a:endCxn id="916" idx="2"/>
            </p:cNvCxnSpPr>
            <p:nvPr/>
          </p:nvCxnSpPr>
          <p:spPr>
            <a:xfrm rot="10800000" flipH="1">
              <a:off x="4089070" y="2646076"/>
              <a:ext cx="969600" cy="459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29" name="Google Shape;929;p63"/>
            <p:cNvGrpSpPr/>
            <p:nvPr/>
          </p:nvGrpSpPr>
          <p:grpSpPr>
            <a:xfrm>
              <a:off x="5279637" y="2437888"/>
              <a:ext cx="429783" cy="429773"/>
              <a:chOff x="3462500" y="3273385"/>
              <a:chExt cx="350328" cy="350320"/>
            </a:xfrm>
          </p:grpSpPr>
          <p:sp>
            <p:nvSpPr>
              <p:cNvPr id="930" name="Google Shape;930;p63"/>
              <p:cNvSpPr/>
              <p:nvPr/>
            </p:nvSpPr>
            <p:spPr>
              <a:xfrm>
                <a:off x="3750941" y="3273385"/>
                <a:ext cx="61888" cy="278398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8574" extrusionOk="0">
                    <a:moveTo>
                      <a:pt x="953" y="1"/>
                    </a:moveTo>
                    <a:cubicBezTo>
                      <a:pt x="429" y="1"/>
                      <a:pt x="0" y="429"/>
                      <a:pt x="0" y="953"/>
                    </a:cubicBezTo>
                    <a:lnTo>
                      <a:pt x="0" y="8574"/>
                    </a:lnTo>
                    <a:cubicBezTo>
                      <a:pt x="262" y="8383"/>
                      <a:pt x="595" y="8264"/>
                      <a:pt x="953" y="8264"/>
                    </a:cubicBezTo>
                    <a:cubicBezTo>
                      <a:pt x="1310" y="8264"/>
                      <a:pt x="1619" y="8383"/>
                      <a:pt x="1905" y="8574"/>
                    </a:cubicBezTo>
                    <a:lnTo>
                      <a:pt x="1905" y="953"/>
                    </a:lnTo>
                    <a:cubicBezTo>
                      <a:pt x="1905" y="429"/>
                      <a:pt x="1477" y="1"/>
                      <a:pt x="9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3"/>
              <p:cNvSpPr/>
              <p:nvPr/>
            </p:nvSpPr>
            <p:spPr>
              <a:xfrm>
                <a:off x="3524358" y="3377780"/>
                <a:ext cx="81987" cy="20131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620" extrusionOk="0">
                    <a:moveTo>
                      <a:pt x="334" y="1"/>
                    </a:moveTo>
                    <a:cubicBezTo>
                      <a:pt x="143" y="1"/>
                      <a:pt x="0" y="143"/>
                      <a:pt x="0" y="310"/>
                    </a:cubicBezTo>
                    <a:cubicBezTo>
                      <a:pt x="0" y="477"/>
                      <a:pt x="143" y="620"/>
                      <a:pt x="334" y="620"/>
                    </a:cubicBezTo>
                    <a:lnTo>
                      <a:pt x="2215" y="620"/>
                    </a:lnTo>
                    <a:cubicBezTo>
                      <a:pt x="2406" y="620"/>
                      <a:pt x="2525" y="477"/>
                      <a:pt x="2525" y="310"/>
                    </a:cubicBezTo>
                    <a:cubicBezTo>
                      <a:pt x="2525" y="120"/>
                      <a:pt x="2406" y="1"/>
                      <a:pt x="2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3"/>
              <p:cNvSpPr/>
              <p:nvPr/>
            </p:nvSpPr>
            <p:spPr>
              <a:xfrm>
                <a:off x="3540593" y="3455126"/>
                <a:ext cx="29418" cy="2938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53" y="0"/>
                    </a:moveTo>
                    <a:lnTo>
                      <a:pt x="1" y="453"/>
                    </a:lnTo>
                    <a:lnTo>
                      <a:pt x="453" y="905"/>
                    </a:lnTo>
                    <a:lnTo>
                      <a:pt x="906" y="453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3"/>
              <p:cNvSpPr/>
              <p:nvPr/>
            </p:nvSpPr>
            <p:spPr>
              <a:xfrm>
                <a:off x="3606315" y="3541726"/>
                <a:ext cx="20911" cy="20131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0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10"/>
                    </a:cubicBezTo>
                    <a:cubicBezTo>
                      <a:pt x="1" y="477"/>
                      <a:pt x="144" y="619"/>
                      <a:pt x="334" y="619"/>
                    </a:cubicBezTo>
                    <a:cubicBezTo>
                      <a:pt x="501" y="619"/>
                      <a:pt x="644" y="477"/>
                      <a:pt x="644" y="310"/>
                    </a:cubicBezTo>
                    <a:cubicBezTo>
                      <a:pt x="644" y="143"/>
                      <a:pt x="501" y="0"/>
                      <a:pt x="3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3"/>
              <p:cNvSpPr/>
              <p:nvPr/>
            </p:nvSpPr>
            <p:spPr>
              <a:xfrm>
                <a:off x="3648072" y="3459737"/>
                <a:ext cx="20131" cy="20164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1" extrusionOk="0">
                    <a:moveTo>
                      <a:pt x="310" y="1"/>
                    </a:moveTo>
                    <a:cubicBezTo>
                      <a:pt x="120" y="1"/>
                      <a:pt x="1" y="144"/>
                      <a:pt x="1" y="311"/>
                    </a:cubicBezTo>
                    <a:cubicBezTo>
                      <a:pt x="1" y="477"/>
                      <a:pt x="120" y="620"/>
                      <a:pt x="310" y="620"/>
                    </a:cubicBezTo>
                    <a:cubicBezTo>
                      <a:pt x="477" y="620"/>
                      <a:pt x="620" y="477"/>
                      <a:pt x="620" y="311"/>
                    </a:cubicBezTo>
                    <a:cubicBezTo>
                      <a:pt x="620" y="144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3"/>
              <p:cNvSpPr/>
              <p:nvPr/>
            </p:nvSpPr>
            <p:spPr>
              <a:xfrm>
                <a:off x="3462500" y="3315143"/>
                <a:ext cx="350319" cy="308562"/>
              </a:xfrm>
              <a:custGeom>
                <a:avLst/>
                <a:gdLst/>
                <a:ahLst/>
                <a:cxnLst/>
                <a:rect l="l" t="t" r="r" b="b"/>
                <a:pathLst>
                  <a:path w="10789" h="9503" extrusionOk="0">
                    <a:moveTo>
                      <a:pt x="4120" y="1287"/>
                    </a:moveTo>
                    <a:cubicBezTo>
                      <a:pt x="4525" y="1287"/>
                      <a:pt x="4882" y="1549"/>
                      <a:pt x="5025" y="1930"/>
                    </a:cubicBezTo>
                    <a:lnTo>
                      <a:pt x="6025" y="1930"/>
                    </a:lnTo>
                    <a:cubicBezTo>
                      <a:pt x="6192" y="1930"/>
                      <a:pt x="6335" y="2049"/>
                      <a:pt x="6335" y="2239"/>
                    </a:cubicBezTo>
                    <a:lnTo>
                      <a:pt x="6335" y="3882"/>
                    </a:lnTo>
                    <a:cubicBezTo>
                      <a:pt x="6692" y="4001"/>
                      <a:pt x="6978" y="4359"/>
                      <a:pt x="6978" y="4764"/>
                    </a:cubicBezTo>
                    <a:cubicBezTo>
                      <a:pt x="6978" y="5287"/>
                      <a:pt x="6549" y="5716"/>
                      <a:pt x="6025" y="5716"/>
                    </a:cubicBezTo>
                    <a:cubicBezTo>
                      <a:pt x="5621" y="5716"/>
                      <a:pt x="5263" y="5454"/>
                      <a:pt x="5120" y="5073"/>
                    </a:cubicBezTo>
                    <a:lnTo>
                      <a:pt x="3882" y="5073"/>
                    </a:lnTo>
                    <a:lnTo>
                      <a:pt x="3168" y="5788"/>
                    </a:lnTo>
                    <a:lnTo>
                      <a:pt x="3168" y="6978"/>
                    </a:lnTo>
                    <a:lnTo>
                      <a:pt x="3858" y="6978"/>
                    </a:lnTo>
                    <a:cubicBezTo>
                      <a:pt x="4001" y="6597"/>
                      <a:pt x="4335" y="6335"/>
                      <a:pt x="4763" y="6335"/>
                    </a:cubicBezTo>
                    <a:cubicBezTo>
                      <a:pt x="5287" y="6335"/>
                      <a:pt x="5716" y="6764"/>
                      <a:pt x="5716" y="7288"/>
                    </a:cubicBezTo>
                    <a:cubicBezTo>
                      <a:pt x="5716" y="7812"/>
                      <a:pt x="5287" y="8240"/>
                      <a:pt x="4763" y="8240"/>
                    </a:cubicBezTo>
                    <a:cubicBezTo>
                      <a:pt x="4335" y="8240"/>
                      <a:pt x="4001" y="7978"/>
                      <a:pt x="3858" y="7597"/>
                    </a:cubicBezTo>
                    <a:lnTo>
                      <a:pt x="2858" y="7597"/>
                    </a:lnTo>
                    <a:cubicBezTo>
                      <a:pt x="2691" y="7597"/>
                      <a:pt x="2548" y="7455"/>
                      <a:pt x="2548" y="7288"/>
                    </a:cubicBezTo>
                    <a:lnTo>
                      <a:pt x="2548" y="5788"/>
                    </a:lnTo>
                    <a:lnTo>
                      <a:pt x="1739" y="4978"/>
                    </a:lnTo>
                    <a:cubicBezTo>
                      <a:pt x="1620" y="4859"/>
                      <a:pt x="1620" y="4668"/>
                      <a:pt x="1739" y="4549"/>
                    </a:cubicBezTo>
                    <a:lnTo>
                      <a:pt x="2644" y="3644"/>
                    </a:lnTo>
                    <a:cubicBezTo>
                      <a:pt x="2703" y="3585"/>
                      <a:pt x="2781" y="3555"/>
                      <a:pt x="2861" y="3555"/>
                    </a:cubicBezTo>
                    <a:cubicBezTo>
                      <a:pt x="2941" y="3555"/>
                      <a:pt x="3025" y="3585"/>
                      <a:pt x="3096" y="3644"/>
                    </a:cubicBezTo>
                    <a:lnTo>
                      <a:pt x="3882" y="4454"/>
                    </a:lnTo>
                    <a:lnTo>
                      <a:pt x="5120" y="4454"/>
                    </a:lnTo>
                    <a:cubicBezTo>
                      <a:pt x="5216" y="4168"/>
                      <a:pt x="5430" y="3978"/>
                      <a:pt x="5716" y="3882"/>
                    </a:cubicBezTo>
                    <a:lnTo>
                      <a:pt x="5716" y="2549"/>
                    </a:lnTo>
                    <a:lnTo>
                      <a:pt x="5025" y="2549"/>
                    </a:lnTo>
                    <a:cubicBezTo>
                      <a:pt x="4882" y="2906"/>
                      <a:pt x="4525" y="3192"/>
                      <a:pt x="4120" y="3192"/>
                    </a:cubicBezTo>
                    <a:lnTo>
                      <a:pt x="2239" y="3192"/>
                    </a:lnTo>
                    <a:cubicBezTo>
                      <a:pt x="1715" y="3192"/>
                      <a:pt x="1286" y="2763"/>
                      <a:pt x="1286" y="2239"/>
                    </a:cubicBezTo>
                    <a:cubicBezTo>
                      <a:pt x="1286" y="1715"/>
                      <a:pt x="1715" y="1287"/>
                      <a:pt x="2239" y="1287"/>
                    </a:cubicBezTo>
                    <a:close/>
                    <a:moveTo>
                      <a:pt x="310" y="1"/>
                    </a:moveTo>
                    <a:cubicBezTo>
                      <a:pt x="143" y="1"/>
                      <a:pt x="0" y="144"/>
                      <a:pt x="0" y="310"/>
                    </a:cubicBezTo>
                    <a:lnTo>
                      <a:pt x="0" y="9193"/>
                    </a:lnTo>
                    <a:cubicBezTo>
                      <a:pt x="0" y="9360"/>
                      <a:pt x="143" y="9503"/>
                      <a:pt x="310" y="9503"/>
                    </a:cubicBezTo>
                    <a:lnTo>
                      <a:pt x="9836" y="9503"/>
                    </a:lnTo>
                    <a:cubicBezTo>
                      <a:pt x="10360" y="9503"/>
                      <a:pt x="10788" y="9074"/>
                      <a:pt x="10788" y="8550"/>
                    </a:cubicBezTo>
                    <a:cubicBezTo>
                      <a:pt x="10788" y="8026"/>
                      <a:pt x="10360" y="7597"/>
                      <a:pt x="9836" y="7597"/>
                    </a:cubicBezTo>
                    <a:cubicBezTo>
                      <a:pt x="9312" y="7597"/>
                      <a:pt x="9169" y="7907"/>
                      <a:pt x="8883" y="8240"/>
                    </a:cubicBezTo>
                    <a:cubicBezTo>
                      <a:pt x="8883" y="8407"/>
                      <a:pt x="8740" y="8550"/>
                      <a:pt x="8574" y="8550"/>
                    </a:cubicBezTo>
                    <a:cubicBezTo>
                      <a:pt x="8383" y="8550"/>
                      <a:pt x="8264" y="8407"/>
                      <a:pt x="8264" y="8240"/>
                    </a:cubicBezTo>
                    <a:lnTo>
                      <a:pt x="82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63"/>
            <p:cNvGrpSpPr/>
            <p:nvPr/>
          </p:nvGrpSpPr>
          <p:grpSpPr>
            <a:xfrm>
              <a:off x="3426761" y="2890793"/>
              <a:ext cx="429751" cy="429766"/>
              <a:chOff x="1505308" y="2664812"/>
              <a:chExt cx="351103" cy="349545"/>
            </a:xfrm>
          </p:grpSpPr>
          <p:sp>
            <p:nvSpPr>
              <p:cNvPr id="945" name="Google Shape;945;p63"/>
              <p:cNvSpPr/>
              <p:nvPr/>
            </p:nvSpPr>
            <p:spPr>
              <a:xfrm>
                <a:off x="1707148" y="2831064"/>
                <a:ext cx="15488" cy="1938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597" extrusionOk="0">
                    <a:moveTo>
                      <a:pt x="477" y="1"/>
                    </a:moveTo>
                    <a:lnTo>
                      <a:pt x="0" y="358"/>
                    </a:lnTo>
                    <a:lnTo>
                      <a:pt x="429" y="596"/>
                    </a:lnTo>
                    <a:lnTo>
                      <a:pt x="429" y="263"/>
                    </a:lnTo>
                    <a:cubicBezTo>
                      <a:pt x="429" y="168"/>
                      <a:pt x="453" y="72"/>
                      <a:pt x="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3"/>
              <p:cNvSpPr/>
              <p:nvPr/>
            </p:nvSpPr>
            <p:spPr>
              <a:xfrm>
                <a:off x="1505308" y="2725923"/>
                <a:ext cx="266806" cy="185599"/>
              </a:xfrm>
              <a:custGeom>
                <a:avLst/>
                <a:gdLst/>
                <a:ahLst/>
                <a:cxnLst/>
                <a:rect l="l" t="t" r="r" b="b"/>
                <a:pathLst>
                  <a:path w="8217" h="5716" extrusionOk="0">
                    <a:moveTo>
                      <a:pt x="2855" y="1610"/>
                    </a:moveTo>
                    <a:cubicBezTo>
                      <a:pt x="2952" y="1610"/>
                      <a:pt x="3049" y="1653"/>
                      <a:pt x="3121" y="1739"/>
                    </a:cubicBezTo>
                    <a:cubicBezTo>
                      <a:pt x="3216" y="1881"/>
                      <a:pt x="3192" y="2072"/>
                      <a:pt x="3049" y="2167"/>
                    </a:cubicBezTo>
                    <a:lnTo>
                      <a:pt x="2120" y="2858"/>
                    </a:lnTo>
                    <a:lnTo>
                      <a:pt x="3049" y="3572"/>
                    </a:lnTo>
                    <a:cubicBezTo>
                      <a:pt x="3192" y="3668"/>
                      <a:pt x="3216" y="3858"/>
                      <a:pt x="3121" y="4001"/>
                    </a:cubicBezTo>
                    <a:cubicBezTo>
                      <a:pt x="3049" y="4087"/>
                      <a:pt x="2952" y="4130"/>
                      <a:pt x="2855" y="4130"/>
                    </a:cubicBezTo>
                    <a:cubicBezTo>
                      <a:pt x="2790" y="4130"/>
                      <a:pt x="2725" y="4110"/>
                      <a:pt x="2668" y="4072"/>
                    </a:cubicBezTo>
                    <a:lnTo>
                      <a:pt x="1406" y="3120"/>
                    </a:lnTo>
                    <a:cubicBezTo>
                      <a:pt x="1334" y="3072"/>
                      <a:pt x="1287" y="2977"/>
                      <a:pt x="1287" y="2858"/>
                    </a:cubicBezTo>
                    <a:cubicBezTo>
                      <a:pt x="1287" y="2763"/>
                      <a:pt x="1334" y="2667"/>
                      <a:pt x="1406" y="2620"/>
                    </a:cubicBezTo>
                    <a:lnTo>
                      <a:pt x="2668" y="1667"/>
                    </a:lnTo>
                    <a:cubicBezTo>
                      <a:pt x="2725" y="1629"/>
                      <a:pt x="2790" y="1610"/>
                      <a:pt x="2855" y="1610"/>
                    </a:cubicBezTo>
                    <a:close/>
                    <a:moveTo>
                      <a:pt x="4438" y="1607"/>
                    </a:moveTo>
                    <a:cubicBezTo>
                      <a:pt x="4467" y="1607"/>
                      <a:pt x="4496" y="1611"/>
                      <a:pt x="4526" y="1619"/>
                    </a:cubicBezTo>
                    <a:cubicBezTo>
                      <a:pt x="4692" y="1667"/>
                      <a:pt x="4788" y="1858"/>
                      <a:pt x="4740" y="2024"/>
                    </a:cubicBezTo>
                    <a:lnTo>
                      <a:pt x="4097" y="3906"/>
                    </a:lnTo>
                    <a:cubicBezTo>
                      <a:pt x="4049" y="4049"/>
                      <a:pt x="3930" y="4144"/>
                      <a:pt x="3811" y="4144"/>
                    </a:cubicBezTo>
                    <a:cubicBezTo>
                      <a:pt x="3597" y="4144"/>
                      <a:pt x="3430" y="3929"/>
                      <a:pt x="3502" y="3715"/>
                    </a:cubicBezTo>
                    <a:lnTo>
                      <a:pt x="4145" y="1810"/>
                    </a:lnTo>
                    <a:cubicBezTo>
                      <a:pt x="4184" y="1692"/>
                      <a:pt x="4304" y="1607"/>
                      <a:pt x="4438" y="1607"/>
                    </a:cubicBezTo>
                    <a:close/>
                    <a:moveTo>
                      <a:pt x="1" y="0"/>
                    </a:moveTo>
                    <a:lnTo>
                      <a:pt x="1" y="5406"/>
                    </a:lnTo>
                    <a:cubicBezTo>
                      <a:pt x="1" y="5573"/>
                      <a:pt x="144" y="5716"/>
                      <a:pt x="310" y="5716"/>
                    </a:cubicBezTo>
                    <a:lnTo>
                      <a:pt x="4859" y="5716"/>
                    </a:lnTo>
                    <a:cubicBezTo>
                      <a:pt x="4692" y="5573"/>
                      <a:pt x="4549" y="5406"/>
                      <a:pt x="4478" y="5192"/>
                    </a:cubicBezTo>
                    <a:cubicBezTo>
                      <a:pt x="4430" y="4953"/>
                      <a:pt x="4454" y="4692"/>
                      <a:pt x="4573" y="4477"/>
                    </a:cubicBezTo>
                    <a:lnTo>
                      <a:pt x="4883" y="3929"/>
                    </a:lnTo>
                    <a:cubicBezTo>
                      <a:pt x="4930" y="3858"/>
                      <a:pt x="5169" y="3572"/>
                      <a:pt x="5192" y="3572"/>
                    </a:cubicBezTo>
                    <a:lnTo>
                      <a:pt x="6121" y="2858"/>
                    </a:lnTo>
                    <a:lnTo>
                      <a:pt x="5192" y="2167"/>
                    </a:lnTo>
                    <a:cubicBezTo>
                      <a:pt x="5050" y="2072"/>
                      <a:pt x="5026" y="1881"/>
                      <a:pt x="5121" y="1739"/>
                    </a:cubicBezTo>
                    <a:cubicBezTo>
                      <a:pt x="5192" y="1653"/>
                      <a:pt x="5290" y="1610"/>
                      <a:pt x="5387" y="1610"/>
                    </a:cubicBezTo>
                    <a:cubicBezTo>
                      <a:pt x="5452" y="1610"/>
                      <a:pt x="5516" y="1629"/>
                      <a:pt x="5573" y="1667"/>
                    </a:cubicBezTo>
                    <a:lnTo>
                      <a:pt x="6836" y="2620"/>
                    </a:lnTo>
                    <a:cubicBezTo>
                      <a:pt x="6907" y="2667"/>
                      <a:pt x="6931" y="2739"/>
                      <a:pt x="6955" y="2810"/>
                    </a:cubicBezTo>
                    <a:cubicBezTo>
                      <a:pt x="7121" y="2643"/>
                      <a:pt x="7336" y="2548"/>
                      <a:pt x="7598" y="2548"/>
                    </a:cubicBezTo>
                    <a:lnTo>
                      <a:pt x="8217" y="2548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3"/>
              <p:cNvSpPr/>
              <p:nvPr/>
            </p:nvSpPr>
            <p:spPr>
              <a:xfrm>
                <a:off x="1751990" y="2911495"/>
                <a:ext cx="20131" cy="20131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20" extrusionOk="0">
                    <a:moveTo>
                      <a:pt x="310" y="1"/>
                    </a:moveTo>
                    <a:cubicBezTo>
                      <a:pt x="144" y="1"/>
                      <a:pt x="1" y="143"/>
                      <a:pt x="1" y="310"/>
                    </a:cubicBezTo>
                    <a:cubicBezTo>
                      <a:pt x="1" y="477"/>
                      <a:pt x="144" y="620"/>
                      <a:pt x="310" y="620"/>
                    </a:cubicBezTo>
                    <a:cubicBezTo>
                      <a:pt x="477" y="620"/>
                      <a:pt x="620" y="477"/>
                      <a:pt x="620" y="310"/>
                    </a:cubicBezTo>
                    <a:cubicBezTo>
                      <a:pt x="620" y="143"/>
                      <a:pt x="477" y="1"/>
                      <a:pt x="3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3"/>
              <p:cNvSpPr/>
              <p:nvPr/>
            </p:nvSpPr>
            <p:spPr>
              <a:xfrm>
                <a:off x="1669254" y="2829538"/>
                <a:ext cx="187157" cy="184819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5692" extrusionOk="0">
                    <a:moveTo>
                      <a:pt x="2858" y="1882"/>
                    </a:moveTo>
                    <a:cubicBezTo>
                      <a:pt x="3382" y="1882"/>
                      <a:pt x="3811" y="2310"/>
                      <a:pt x="3811" y="2834"/>
                    </a:cubicBezTo>
                    <a:cubicBezTo>
                      <a:pt x="3811" y="3358"/>
                      <a:pt x="3382" y="3787"/>
                      <a:pt x="2858" y="3787"/>
                    </a:cubicBezTo>
                    <a:cubicBezTo>
                      <a:pt x="2334" y="3787"/>
                      <a:pt x="1906" y="3358"/>
                      <a:pt x="1906" y="2834"/>
                    </a:cubicBezTo>
                    <a:cubicBezTo>
                      <a:pt x="1906" y="2310"/>
                      <a:pt x="2334" y="1882"/>
                      <a:pt x="2858" y="1882"/>
                    </a:cubicBezTo>
                    <a:close/>
                    <a:moveTo>
                      <a:pt x="2549" y="0"/>
                    </a:moveTo>
                    <a:cubicBezTo>
                      <a:pt x="2358" y="0"/>
                      <a:pt x="2239" y="143"/>
                      <a:pt x="2239" y="310"/>
                    </a:cubicBezTo>
                    <a:lnTo>
                      <a:pt x="2239" y="1048"/>
                    </a:lnTo>
                    <a:cubicBezTo>
                      <a:pt x="2001" y="1143"/>
                      <a:pt x="1810" y="1262"/>
                      <a:pt x="1644" y="1405"/>
                    </a:cubicBezTo>
                    <a:lnTo>
                      <a:pt x="834" y="929"/>
                    </a:lnTo>
                    <a:cubicBezTo>
                      <a:pt x="782" y="899"/>
                      <a:pt x="727" y="886"/>
                      <a:pt x="674" y="886"/>
                    </a:cubicBezTo>
                    <a:cubicBezTo>
                      <a:pt x="557" y="886"/>
                      <a:pt x="447" y="950"/>
                      <a:pt x="382" y="1048"/>
                    </a:cubicBezTo>
                    <a:lnTo>
                      <a:pt x="72" y="1596"/>
                    </a:lnTo>
                    <a:cubicBezTo>
                      <a:pt x="1" y="1739"/>
                      <a:pt x="48" y="1929"/>
                      <a:pt x="191" y="2024"/>
                    </a:cubicBezTo>
                    <a:lnTo>
                      <a:pt x="1001" y="2501"/>
                    </a:lnTo>
                    <a:cubicBezTo>
                      <a:pt x="977" y="2596"/>
                      <a:pt x="953" y="2715"/>
                      <a:pt x="953" y="2834"/>
                    </a:cubicBezTo>
                    <a:cubicBezTo>
                      <a:pt x="953" y="2953"/>
                      <a:pt x="977" y="3072"/>
                      <a:pt x="1001" y="3191"/>
                    </a:cubicBezTo>
                    <a:lnTo>
                      <a:pt x="191" y="3644"/>
                    </a:lnTo>
                    <a:cubicBezTo>
                      <a:pt x="48" y="3739"/>
                      <a:pt x="1" y="3930"/>
                      <a:pt x="72" y="4072"/>
                    </a:cubicBezTo>
                    <a:lnTo>
                      <a:pt x="382" y="4620"/>
                    </a:lnTo>
                    <a:cubicBezTo>
                      <a:pt x="444" y="4730"/>
                      <a:pt x="548" y="4788"/>
                      <a:pt x="659" y="4788"/>
                    </a:cubicBezTo>
                    <a:cubicBezTo>
                      <a:pt x="717" y="4788"/>
                      <a:pt x="777" y="4772"/>
                      <a:pt x="834" y="4739"/>
                    </a:cubicBezTo>
                    <a:lnTo>
                      <a:pt x="1644" y="4263"/>
                    </a:lnTo>
                    <a:cubicBezTo>
                      <a:pt x="1810" y="4430"/>
                      <a:pt x="2001" y="4549"/>
                      <a:pt x="2239" y="4620"/>
                    </a:cubicBezTo>
                    <a:lnTo>
                      <a:pt x="2239" y="5382"/>
                    </a:lnTo>
                    <a:cubicBezTo>
                      <a:pt x="2239" y="5549"/>
                      <a:pt x="2382" y="5692"/>
                      <a:pt x="2549" y="5692"/>
                    </a:cubicBezTo>
                    <a:lnTo>
                      <a:pt x="3168" y="5692"/>
                    </a:lnTo>
                    <a:cubicBezTo>
                      <a:pt x="3358" y="5692"/>
                      <a:pt x="3501" y="5549"/>
                      <a:pt x="3501" y="5382"/>
                    </a:cubicBezTo>
                    <a:lnTo>
                      <a:pt x="3501" y="4620"/>
                    </a:lnTo>
                    <a:cubicBezTo>
                      <a:pt x="3716" y="4549"/>
                      <a:pt x="3906" y="4430"/>
                      <a:pt x="4073" y="4263"/>
                    </a:cubicBezTo>
                    <a:lnTo>
                      <a:pt x="4906" y="4739"/>
                    </a:lnTo>
                    <a:cubicBezTo>
                      <a:pt x="4964" y="4772"/>
                      <a:pt x="5026" y="4788"/>
                      <a:pt x="5087" y="4788"/>
                    </a:cubicBezTo>
                    <a:cubicBezTo>
                      <a:pt x="5203" y="4788"/>
                      <a:pt x="5312" y="4730"/>
                      <a:pt x="5359" y="4620"/>
                    </a:cubicBezTo>
                    <a:lnTo>
                      <a:pt x="5692" y="4072"/>
                    </a:lnTo>
                    <a:cubicBezTo>
                      <a:pt x="5764" y="3930"/>
                      <a:pt x="5716" y="3739"/>
                      <a:pt x="5573" y="3644"/>
                    </a:cubicBezTo>
                    <a:lnTo>
                      <a:pt x="4716" y="3191"/>
                    </a:lnTo>
                    <a:cubicBezTo>
                      <a:pt x="4740" y="3072"/>
                      <a:pt x="4763" y="2953"/>
                      <a:pt x="4763" y="2834"/>
                    </a:cubicBezTo>
                    <a:cubicBezTo>
                      <a:pt x="4763" y="2715"/>
                      <a:pt x="4740" y="2596"/>
                      <a:pt x="4716" y="2501"/>
                    </a:cubicBezTo>
                    <a:lnTo>
                      <a:pt x="5573" y="2024"/>
                    </a:lnTo>
                    <a:cubicBezTo>
                      <a:pt x="5716" y="1929"/>
                      <a:pt x="5764" y="1739"/>
                      <a:pt x="5692" y="1596"/>
                    </a:cubicBezTo>
                    <a:lnTo>
                      <a:pt x="5359" y="1048"/>
                    </a:lnTo>
                    <a:cubicBezTo>
                      <a:pt x="5310" y="950"/>
                      <a:pt x="5193" y="886"/>
                      <a:pt x="5071" y="886"/>
                    </a:cubicBezTo>
                    <a:cubicBezTo>
                      <a:pt x="5016" y="886"/>
                      <a:pt x="4959" y="899"/>
                      <a:pt x="4906" y="929"/>
                    </a:cubicBezTo>
                    <a:lnTo>
                      <a:pt x="4073" y="1405"/>
                    </a:lnTo>
                    <a:cubicBezTo>
                      <a:pt x="3906" y="1262"/>
                      <a:pt x="3716" y="1143"/>
                      <a:pt x="3501" y="1048"/>
                    </a:cubicBezTo>
                    <a:lnTo>
                      <a:pt x="3501" y="310"/>
                    </a:lnTo>
                    <a:cubicBezTo>
                      <a:pt x="3501" y="143"/>
                      <a:pt x="3358" y="0"/>
                      <a:pt x="3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3"/>
              <p:cNvSpPr/>
              <p:nvPr/>
            </p:nvSpPr>
            <p:spPr>
              <a:xfrm>
                <a:off x="1505308" y="2664812"/>
                <a:ext cx="205730" cy="41010"/>
              </a:xfrm>
              <a:custGeom>
                <a:avLst/>
                <a:gdLst/>
                <a:ahLst/>
                <a:cxnLst/>
                <a:rect l="l" t="t" r="r" b="b"/>
                <a:pathLst>
                  <a:path w="6336" h="1263" extrusionOk="0">
                    <a:moveTo>
                      <a:pt x="310" y="1"/>
                    </a:moveTo>
                    <a:cubicBezTo>
                      <a:pt x="144" y="1"/>
                      <a:pt x="1" y="144"/>
                      <a:pt x="1" y="310"/>
                    </a:cubicBezTo>
                    <a:lnTo>
                      <a:pt x="1" y="1263"/>
                    </a:lnTo>
                    <a:lnTo>
                      <a:pt x="6335" y="1263"/>
                    </a:lnTo>
                    <a:lnTo>
                      <a:pt x="63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3"/>
              <p:cNvSpPr/>
              <p:nvPr/>
            </p:nvSpPr>
            <p:spPr>
              <a:xfrm>
                <a:off x="1731111" y="2664812"/>
                <a:ext cx="41010" cy="4101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" y="1"/>
                    </a:moveTo>
                    <a:lnTo>
                      <a:pt x="1" y="1263"/>
                    </a:lnTo>
                    <a:lnTo>
                      <a:pt x="1263" y="1263"/>
                    </a:lnTo>
                    <a:lnTo>
                      <a:pt x="1263" y="310"/>
                    </a:lnTo>
                    <a:cubicBezTo>
                      <a:pt x="1263" y="144"/>
                      <a:pt x="1120" y="1"/>
                      <a:pt x="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45BFB3F-FB24-7D94-3650-716223DF7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 flipH="1">
              <a:off x="1576300" y="2466436"/>
              <a:ext cx="450961" cy="420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788784" y="2571750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Model</a:t>
            </a:r>
            <a:endParaRPr dirty="0"/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82C3B"/>
                </a:solidFill>
              </a:rPr>
              <a:t>02</a:t>
            </a:r>
            <a:endParaRPr dirty="0">
              <a:solidFill>
                <a:srgbClr val="682C3B"/>
              </a:solidFill>
            </a:endParaRPr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239531" y="4623854"/>
            <a:ext cx="2664938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110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>
            <a:extLst>
              <a:ext uri="{FF2B5EF4-FFF2-40B4-BE49-F238E27FC236}">
                <a16:creationId xmlns:a16="http://schemas.microsoft.com/office/drawing/2014/main" id="{F87747D9-9B32-69B0-15B0-75EE3A667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497" y="1210896"/>
            <a:ext cx="5155544" cy="329730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ED955A3-C045-B9A3-FE67-5C84D9C3E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E08EE582-6DA1-F502-BD22-40E4AB290AA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34190" y="4641405"/>
            <a:ext cx="2675570" cy="30750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  <a:p>
            <a:endParaRPr lang="en-GB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CF70D01-122D-44DB-5173-C1553362AEE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it-IT" dirty="0"/>
              <a:t>2022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93F120-091D-5C0B-1217-25FA5F20D112}"/>
              </a:ext>
            </a:extLst>
          </p:cNvPr>
          <p:cNvSpPr txBox="1"/>
          <p:nvPr/>
        </p:nvSpPr>
        <p:spPr>
          <a:xfrm>
            <a:off x="713074" y="509528"/>
            <a:ext cx="3202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rgbClr val="FFFFFF"/>
                </a:solidFill>
                <a:latin typeface="Poppins SemiBold"/>
                <a:cs typeface="Poppins SemiBold"/>
                <a:sym typeface="Poppins SemiBold"/>
              </a:rPr>
              <a:t>EfficientNetV2L</a:t>
            </a:r>
            <a:endParaRPr lang="en-GB" sz="12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4517CB-FE74-CA64-1364-E4D4CEF8EBCC}"/>
              </a:ext>
            </a:extLst>
          </p:cNvPr>
          <p:cNvSpPr txBox="1"/>
          <p:nvPr/>
        </p:nvSpPr>
        <p:spPr>
          <a:xfrm>
            <a:off x="2941504" y="163049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DE1430E-BAC7-97B7-0941-547AAF452D34}"/>
              </a:ext>
            </a:extLst>
          </p:cNvPr>
          <p:cNvSpPr txBox="1"/>
          <p:nvPr/>
        </p:nvSpPr>
        <p:spPr>
          <a:xfrm>
            <a:off x="2941504" y="1398620"/>
            <a:ext cx="1804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Poppins SemiBold"/>
              </a:rPr>
              <a:t>Parameters: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CB3724-2073-B8BF-5B17-0C2FD64D4FE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105475" y="1512686"/>
            <a:ext cx="581785" cy="5720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CA5DBA2-FE20-1925-94E9-60CDF214A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805" y="1933763"/>
            <a:ext cx="2828564" cy="21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9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/>
          <p:nvPr/>
        </p:nvSpPr>
        <p:spPr>
          <a:xfrm>
            <a:off x="713075" y="868182"/>
            <a:ext cx="1169400" cy="1169400"/>
          </a:xfrm>
          <a:prstGeom prst="ellipse">
            <a:avLst/>
          </a:prstGeom>
          <a:solidFill>
            <a:srgbClr val="682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>
          <a:xfrm>
            <a:off x="647425" y="2571750"/>
            <a:ext cx="723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Test and Predictions</a:t>
            </a:r>
          </a:p>
        </p:txBody>
      </p:sp>
      <p:sp>
        <p:nvSpPr>
          <p:cNvPr id="358" name="Google Shape;358;p39"/>
          <p:cNvSpPr txBox="1">
            <a:spLocks noGrp="1"/>
          </p:cNvSpPr>
          <p:nvPr>
            <p:ph type="title" idx="2"/>
          </p:nvPr>
        </p:nvSpPr>
        <p:spPr>
          <a:xfrm>
            <a:off x="784175" y="1067386"/>
            <a:ext cx="10272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713075" y="4616554"/>
            <a:ext cx="4557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subTitle" idx="3"/>
          </p:nvPr>
        </p:nvSpPr>
        <p:spPr>
          <a:xfrm>
            <a:off x="3239531" y="4623854"/>
            <a:ext cx="2664938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EESTEC Challenge2022 | </a:t>
            </a:r>
            <a:r>
              <a:rPr lang="en-GB" dirty="0" err="1"/>
              <a:t>DeepEnough</a:t>
            </a:r>
            <a:endParaRPr lang="en-GB" dirty="0"/>
          </a:p>
        </p:txBody>
      </p:sp>
      <p:sp>
        <p:nvSpPr>
          <p:cNvPr id="361" name="Google Shape;361;p39"/>
          <p:cNvSpPr txBox="1">
            <a:spLocks noGrp="1"/>
          </p:cNvSpPr>
          <p:nvPr>
            <p:ph type="subTitle" idx="4"/>
          </p:nvPr>
        </p:nvSpPr>
        <p:spPr>
          <a:xfrm>
            <a:off x="7332925" y="4623854"/>
            <a:ext cx="1098000" cy="3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7781595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Vision Pitch Deck by Slidesgo">
  <a:themeElements>
    <a:clrScheme name="Simple Light">
      <a:dk1>
        <a:srgbClr val="373737"/>
      </a:dk1>
      <a:lt1>
        <a:srgbClr val="FFFFFF"/>
      </a:lt1>
      <a:dk2>
        <a:srgbClr val="5B5555"/>
      </a:dk2>
      <a:lt2>
        <a:srgbClr val="A8A7A7"/>
      </a:lt2>
      <a:accent1>
        <a:srgbClr val="E2185B"/>
      </a:accent1>
      <a:accent2>
        <a:srgbClr val="CC52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163</Words>
  <Application>Microsoft Office PowerPoint</Application>
  <PresentationFormat>Presentazione su schermo (16:9)</PresentationFormat>
  <Paragraphs>74</Paragraphs>
  <Slides>11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Poppins SemiBold</vt:lpstr>
      <vt:lpstr>Poppins</vt:lpstr>
      <vt:lpstr>Product Vision Pitch Deck by Slidesgo</vt:lpstr>
      <vt:lpstr>EESTEC challenge 2022</vt:lpstr>
      <vt:lpstr>Our team</vt:lpstr>
      <vt:lpstr>Data collection  &amp; Preprocessing</vt:lpstr>
      <vt:lpstr> Data collection  &amp;  Preprocessing</vt:lpstr>
      <vt:lpstr>Presentazione standard di PowerPoint</vt:lpstr>
      <vt:lpstr>Preprocessing</vt:lpstr>
      <vt:lpstr> Model</vt:lpstr>
      <vt:lpstr>Presentazione standard di PowerPoint</vt:lpstr>
      <vt:lpstr>Test and Predictions</vt:lpstr>
      <vt:lpstr>Presentazione standard di PowerPoint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Vision Pitch Deck</dc:title>
  <dc:creator>Irene Rigato</dc:creator>
  <cp:lastModifiedBy>Irene Rigato</cp:lastModifiedBy>
  <cp:revision>2</cp:revision>
  <dcterms:modified xsi:type="dcterms:W3CDTF">2022-05-26T15:58:17Z</dcterms:modified>
</cp:coreProperties>
</file>